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CD40B-FF53-4BA5-B507-9B377E7E85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DAB9D4-4EDA-4E90-8790-7A3B483C54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7319B6-C0BA-4E1F-AF17-5FB51ADF8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844F8-19DE-454F-B8F6-96219F376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D0FA0D-60D8-4F02-B45B-B0566E2E8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116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14A14-279E-476E-BF8B-6440FF8A8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2E676F-1872-4DF0-AFD6-4D4A96378F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828A5F-8DF4-4D12-9E87-5021BEBE5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4F9402-30B5-4452-80DA-4280E064E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6E4749-B325-410D-8369-7C86B167A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621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F29AE2-64A8-48DB-8A79-6A6AF943CB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5FA5EC-7AEB-4734-B6E3-12C4DDE2B4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1EDEA4-745B-4D3F-9378-7414526BA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2B967C-2EA9-4585-8F4B-F35F4B8D7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E9ADC3-FDBE-4AB7-B00C-42A3CE94A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957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5D89C-3FDF-45D7-9230-9569C5CF1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D3301B-A3AE-4A9B-8AD8-EE38C0A001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341EEE-3797-40FD-AA74-5D885B090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021B9A-C978-48B0-B336-423C616DF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BE61E7-ED82-41C0-8413-AFD09A497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759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090ED-A119-4A50-99EA-BFEC09BAC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CE4DE3-0534-4231-B908-DB8299695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B2CD2C-C358-48DE-9A27-DAE39799B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B31950-4DAA-46E3-B98F-E9F342BCA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B6AA-1BB3-4241-8056-530716783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720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5E687-995D-49C7-9BB3-417524248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A3874-40F2-4EE4-8346-306451B40C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6AAC6D-1DEA-4CBD-B698-21A2E4E0AB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FB65C8-F9CE-4F7A-B861-156BFF560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D824E4-C304-428B-A123-84FC7C537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7BF726-E871-4072-BFA2-7C8ABD4F4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178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82EEB-B903-4780-99F2-4C994EC7F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7F0E6F-9AC7-4B28-9775-3AECDC65CE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2B8502-64EC-486D-BBE6-263CD55BF9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219D78-CB02-4902-9F35-53AA37FA50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62155F-172A-4124-AEF7-27F6EAC070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FAF9F7-505A-40F4-BECE-81F05FE83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3A3E17-24C9-4AAD-9660-57E266626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160EC6-A4C6-4DC7-B68B-57EF6C3E7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240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94EB4-9D46-4567-8605-D241924BD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A81B8F-1F3E-441F-8ABC-867CBE5F1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C2046B-0F3A-477D-B5B4-4003E4308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5BB55B-BD6C-4401-8023-BE7A260BC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820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56E3AD-C90A-4F6D-810E-00537C0B0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2C4D14-36AA-41FE-84BE-B196CED2B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44228D-AF92-400D-A834-27DFD50FB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614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6DAB4-8598-477D-A224-FD0527A2D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0E8CA2-A20B-49EC-ABC6-83B3AFFB58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075D1D-A9CE-4695-9EFA-02D6496B1D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1D539E-C7BF-49AD-80B1-6A848AC1B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F4F419-DBA8-403F-9190-6722E1E59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99E3FE-4EDC-4C06-9946-13EAEE2D3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647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4832E-5463-4631-B447-8DDD91CE8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7B67C2-3D21-45E8-894F-6C3477A399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C5F382-BB7C-430B-89DB-8B68A225CE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6E54CB-A5B6-4971-9C09-75A1B9F25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E3ACF0-385C-47A4-80E8-77EDCFC51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77F61A-9A3D-414A-B6A8-5B88B3269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993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C0274B-A7FC-4711-9ED7-0FD35380A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E0EC45-9616-46D0-99C3-314208112F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F7E0BA-8CE2-45AA-8D88-55A87A0DD0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5B7F7-BF9B-4449-96DE-65802E8569B2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BDDC42-C72B-4CC3-81D7-E010496C2C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A3CCB-027E-4BEE-ADD7-0C97207178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769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0E4CC5E-2CCF-4390-8EB0-91E9D1B539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9887" y="642937"/>
            <a:ext cx="6372225" cy="557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5818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Riaz Hasan</dc:creator>
  <cp:lastModifiedBy>Riaz Hasan</cp:lastModifiedBy>
  <cp:revision>30</cp:revision>
  <dcterms:created xsi:type="dcterms:W3CDTF">2020-04-18T07:36:16Z</dcterms:created>
  <dcterms:modified xsi:type="dcterms:W3CDTF">2020-05-05T08:48:19Z</dcterms:modified>
</cp:coreProperties>
</file>